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705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261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359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648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86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33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54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15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5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324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16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DEF6E-ABAB-4321-A36D-BA9D1081313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BD1D5-DA81-4DB0-B0C3-130ACB9FE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04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6EAF86D6-2E50-4F59-AEF5-7BFB44D113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899644"/>
              </p:ext>
            </p:extLst>
          </p:nvPr>
        </p:nvGraphicFramePr>
        <p:xfrm>
          <a:off x="805829" y="420434"/>
          <a:ext cx="8469436" cy="585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820">
                  <a:extLst>
                    <a:ext uri="{9D8B030D-6E8A-4147-A177-3AD203B41FA5}">
                      <a16:colId xmlns:a16="http://schemas.microsoft.com/office/drawing/2014/main" val="81232499"/>
                    </a:ext>
                  </a:extLst>
                </a:gridCol>
                <a:gridCol w="6619616">
                  <a:extLst>
                    <a:ext uri="{9D8B030D-6E8A-4147-A177-3AD203B41FA5}">
                      <a16:colId xmlns:a16="http://schemas.microsoft.com/office/drawing/2014/main" val="831575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Hand held equipment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/>
                        <a:t>What it is used for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49271"/>
                  </a:ext>
                </a:extLst>
              </a:tr>
              <a:tr h="172955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sz="1400" dirty="0"/>
                        <a:t>      Whisk</a:t>
                      </a:r>
                      <a:r>
                        <a:rPr lang="en-GB" dirty="0"/>
                        <a:t> </a:t>
                      </a:r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 </a:t>
                      </a:r>
                      <a:r>
                        <a:rPr lang="en-GB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whisk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is a cooking utensil which can be </a:t>
                      </a:r>
                      <a:r>
                        <a:rPr lang="en-GB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to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blend ingredients smooth and to incorporate air into a mixture, in a process known as </a:t>
                      </a:r>
                      <a:r>
                        <a:rPr lang="en-GB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whisking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or whipping</a:t>
                      </a:r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3762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311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74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997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671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708439"/>
                  </a:ext>
                </a:extLst>
              </a:tr>
            </a:tbl>
          </a:graphicData>
        </a:graphic>
      </p:graphicFrame>
      <p:pic>
        <p:nvPicPr>
          <p:cNvPr id="1032" name="Picture 8" descr="Vogue Heavy Whisk 10In 250mm Kitchen Tool Milk Egg Beater Mixer Utensils:  Amazon.co.uk: Business, Industry &amp; Science">
            <a:extLst>
              <a:ext uri="{FF2B5EF4-FFF2-40B4-BE49-F238E27FC236}">
                <a16:creationId xmlns:a16="http://schemas.microsoft.com/office/drawing/2014/main" id="{F20D9407-9254-417D-9B75-F7013FDA8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732" y="1039345"/>
            <a:ext cx="570611" cy="49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555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6EAF86D6-2E50-4F59-AEF5-7BFB44D113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376318"/>
              </p:ext>
            </p:extLst>
          </p:nvPr>
        </p:nvGraphicFramePr>
        <p:xfrm>
          <a:off x="805829" y="420434"/>
          <a:ext cx="8469436" cy="587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820">
                  <a:extLst>
                    <a:ext uri="{9D8B030D-6E8A-4147-A177-3AD203B41FA5}">
                      <a16:colId xmlns:a16="http://schemas.microsoft.com/office/drawing/2014/main" val="81232499"/>
                    </a:ext>
                  </a:extLst>
                </a:gridCol>
                <a:gridCol w="6619616">
                  <a:extLst>
                    <a:ext uri="{9D8B030D-6E8A-4147-A177-3AD203B41FA5}">
                      <a16:colId xmlns:a16="http://schemas.microsoft.com/office/drawing/2014/main" val="831575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Mechanical equipment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/>
                        <a:t>What it is used for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49271"/>
                  </a:ext>
                </a:extLst>
              </a:tr>
              <a:tr h="172955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sz="1400" dirty="0"/>
                        <a:t>      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3762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311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74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997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671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708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2051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6EAF86D6-2E50-4F59-AEF5-7BFB44D113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505980"/>
              </p:ext>
            </p:extLst>
          </p:nvPr>
        </p:nvGraphicFramePr>
        <p:xfrm>
          <a:off x="805829" y="420434"/>
          <a:ext cx="8469436" cy="587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820">
                  <a:extLst>
                    <a:ext uri="{9D8B030D-6E8A-4147-A177-3AD203B41FA5}">
                      <a16:colId xmlns:a16="http://schemas.microsoft.com/office/drawing/2014/main" val="81232499"/>
                    </a:ext>
                  </a:extLst>
                </a:gridCol>
                <a:gridCol w="6619616">
                  <a:extLst>
                    <a:ext uri="{9D8B030D-6E8A-4147-A177-3AD203B41FA5}">
                      <a16:colId xmlns:a16="http://schemas.microsoft.com/office/drawing/2014/main" val="831575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First aid equipment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/>
                        <a:t>What it is used for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49271"/>
                  </a:ext>
                </a:extLst>
              </a:tr>
              <a:tr h="172955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sz="1400" dirty="0"/>
                        <a:t>      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3762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311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74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997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671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708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015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6EAF86D6-2E50-4F59-AEF5-7BFB44D113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176463"/>
              </p:ext>
            </p:extLst>
          </p:nvPr>
        </p:nvGraphicFramePr>
        <p:xfrm>
          <a:off x="805829" y="420434"/>
          <a:ext cx="8469436" cy="587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820">
                  <a:extLst>
                    <a:ext uri="{9D8B030D-6E8A-4147-A177-3AD203B41FA5}">
                      <a16:colId xmlns:a16="http://schemas.microsoft.com/office/drawing/2014/main" val="81232499"/>
                    </a:ext>
                  </a:extLst>
                </a:gridCol>
                <a:gridCol w="6619616">
                  <a:extLst>
                    <a:ext uri="{9D8B030D-6E8A-4147-A177-3AD203B41FA5}">
                      <a16:colId xmlns:a16="http://schemas.microsoft.com/office/drawing/2014/main" val="831575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Large equipment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/>
                        <a:t>What it is used for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49271"/>
                  </a:ext>
                </a:extLst>
              </a:tr>
              <a:tr h="172955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sz="1400" dirty="0"/>
                        <a:t>      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  <a:p>
                      <a:pPr algn="ctr"/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3762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311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74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997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671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708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450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71</Words>
  <Application>Microsoft Office PowerPoint</Application>
  <PresentationFormat>A4 Paper (210x297 mm)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(SHS Teacher)</dc:creator>
  <cp:lastModifiedBy>Skelton, D (SHS Teacher)</cp:lastModifiedBy>
  <cp:revision>4</cp:revision>
  <dcterms:created xsi:type="dcterms:W3CDTF">2020-11-08T10:09:19Z</dcterms:created>
  <dcterms:modified xsi:type="dcterms:W3CDTF">2020-11-16T11:31:25Z</dcterms:modified>
</cp:coreProperties>
</file>